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6"/>
    <p:restoredTop sz="95988"/>
  </p:normalViewPr>
  <p:slideViewPr>
    <p:cSldViewPr snapToGrid="0" snapToObjects="1">
      <p:cViewPr>
        <p:scale>
          <a:sx n="229" d="100"/>
          <a:sy n="229" d="100"/>
        </p:scale>
        <p:origin x="-8592" y="-2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44653-169D-49D6-803C-A76ED3B4B9E8}" type="datetimeFigureOut">
              <a:rPr lang="en-GB" smtClean="0"/>
              <a:t>27/11/2022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BAA7F-9AF4-47C4-8E3A-3726A569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06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9C4A-739B-E24D-943C-89BB25C52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76F4C-55A2-A34B-8C1B-E202B8C8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E8EA6-A5B7-2948-B2A9-256303716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1A83-B700-D247-965A-3F359E619BBB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9BF06-9772-4C4F-8F20-0F8FB7E1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D1591-1C5E-A540-80AC-F320BD10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0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867C8-B4B8-6346-81CD-177E8B904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3B369-18E6-4740-95B5-055EE6535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F2E93-2CDA-794A-BA28-8D95D30F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05-222A-5E4F-A28D-E2B505BDCDD9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8EA8A-8CD7-694A-9A15-B40A5B59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996DB-6B9E-994D-A79B-40C782EF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6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238305-37AA-6C48-B0AF-D410ABD0F6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7AE28-E805-0C41-9C24-0E635257C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80519-0FBA-D94B-A6D9-A90F7563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AEE9-B004-F34B-8C1F-E8A9A6C7823A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3255F-3C96-634B-BD23-DAC39598C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48B5F-311C-E242-8456-B0C91DAC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2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9FD6-9896-9646-9B50-A93AEC68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E93A3-DE25-6C4A-A984-C091B2776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7841F-7EAD-D14D-8858-5AB37A6D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8FF8-35E7-3B46-A631-CCF01F2473FF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19554-8FA0-B540-A3DF-1AC2B5A7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5A69E-61AE-DF46-B453-F8C17C00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0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60B1-9A81-F14A-B8FE-2D8E1AFB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7B05B-E8E0-2148-804F-58C8B75B2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D189E-36A4-0442-B8AE-4FAA6B2CA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B86E-060D-A94A-BBE3-0B04941CC03F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55263-1051-AA4F-B976-ADF6EAB8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37467-7E22-9F44-AB84-C6B2A586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0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C685-F807-5548-BA6A-DB1B0F7E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3CC6-4661-3E40-8617-2160277D6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5FAD0-EBA7-CB46-BDEB-F9B11C74F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23FBE-8E4A-8B4B-B652-EA8370A6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0CEE-F8FA-0E4D-A60B-54211D9A20A5}" type="datetime1">
              <a:rPr lang="en-GB" smtClean="0"/>
              <a:t>27/11/2022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22CC8-CA55-DC41-B8E2-FA13DC0C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C459B-E2CB-DB4C-8741-CEF4561A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5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838A4-11BE-F24C-AEC9-C1E1A4335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947BF-9194-A242-A43F-5BCADBF00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16D7B-6D3C-D640-A457-EFB660AAC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D22A9-A162-6245-9EED-54A9079D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52D2F-6AEF-2B43-BF69-5EE89AAF2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F5A89-64A6-164D-BF7F-EA257391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7D311-E7B9-7B47-9708-9B27DE1B25FB}" type="datetime1">
              <a:rPr lang="en-GB" smtClean="0"/>
              <a:t>27/11/2022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B335C2-C2DD-574B-B40E-DBB0B479A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E1383-FC20-7B4E-A0BE-6F7D5048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9152-401D-C44D-A47E-92BE1901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21299-62FB-7D45-B155-3181319C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EE9-A7B4-2440-8A72-CFF7AB81F784}" type="datetime1">
              <a:rPr lang="en-GB" smtClean="0"/>
              <a:t>27/11/2022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7476E6-6DFB-FF4C-AE44-25498AB8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1550A6-5EBE-1741-8A7C-65D16174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6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5D42B-A204-3343-8995-3AB7469A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5472-4F26-4E45-8F70-5D02906BAE4E}" type="datetime1">
              <a:rPr lang="en-GB" smtClean="0"/>
              <a:t>27/11/2022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986262-79CC-314F-8F40-1A2C507A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84619-0D4F-444F-96E0-789330B1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5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22A8-CB25-5448-97DE-F9BE251F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FD1B6-00CB-9F4D-86E3-289A857E4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6C6AF-6F25-CE41-8B31-AD225CCB4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47948-C5C3-5F46-94C5-2EA8B0756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24CF-3799-2645-93C9-D12D49DF5A86}" type="datetime1">
              <a:rPr lang="en-GB" smtClean="0"/>
              <a:t>27/11/2022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04A91-1970-D14F-9BA7-EBE618B2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B3886-6724-6741-853F-CBD49FA8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4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DE80-5E0B-E649-8736-58DA9F55B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A521C1-9C23-2240-8DF5-09A578EC0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B66BB-D5E9-194B-909E-2E719766B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182E9-D5F5-6243-A977-2D04BD1D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F9AC-B38F-3640-8952-AB0B90A9FDAD}" type="datetime1">
              <a:rPr lang="en-GB" smtClean="0"/>
              <a:t>27/11/2022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0B467-A9F3-5E41-8F28-AE973926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F9045-B8D3-A04F-98AB-2FE8A052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6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3A1F5-9C4C-544C-AFD4-A04BECC3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D4B5E-03A1-8D43-963F-2D75F55F1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E1261-3AD9-9D4C-A960-97A729D2B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EABC1-CC51-F64D-9C35-E21F617AF549}" type="datetime1">
              <a:rPr lang="en-GB" smtClean="0"/>
              <a:t>27/11/2022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91359-BEFC-364C-8CDD-BEBB028F9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slide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AFA0-B18A-BD43-B033-A02311788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2F9A-74D0-F745-B0B1-424636227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A98F47A-09C5-234B-BF64-20E22DBA08CD}"/>
              </a:ext>
            </a:extLst>
          </p:cNvPr>
          <p:cNvSpPr txBox="1">
            <a:spLocks/>
          </p:cNvSpPr>
          <p:nvPr/>
        </p:nvSpPr>
        <p:spPr>
          <a:xfrm>
            <a:off x="584812" y="415465"/>
            <a:ext cx="5511188" cy="8735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dirty="0"/>
              <a:t>Outside perimeter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B6D408-227A-B140-97F3-564817688FC9}"/>
              </a:ext>
            </a:extLst>
          </p:cNvPr>
          <p:cNvSpPr txBox="1">
            <a:spLocks/>
          </p:cNvSpPr>
          <p:nvPr/>
        </p:nvSpPr>
        <p:spPr>
          <a:xfrm>
            <a:off x="584812" y="985166"/>
            <a:ext cx="10751545" cy="873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/>
              <a:t>Our outside seating of 10 covers extends to, on the pavement area.</a:t>
            </a:r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565877E9-706A-4D4D-A3DF-017ABF7D4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542" y="1486452"/>
            <a:ext cx="7844010" cy="5371547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291E84-02CD-8449-8DE2-BBCEFB2E101E}"/>
              </a:ext>
            </a:extLst>
          </p:cNvPr>
          <p:cNvCxnSpPr>
            <a:cxnSpLocks/>
          </p:cNvCxnSpPr>
          <p:nvPr/>
        </p:nvCxnSpPr>
        <p:spPr>
          <a:xfrm>
            <a:off x="2842139" y="4655131"/>
            <a:ext cx="0" cy="13197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19CEB1-FB1F-6149-95CC-33FBE8CD8094}"/>
              </a:ext>
            </a:extLst>
          </p:cNvPr>
          <p:cNvCxnSpPr>
            <a:cxnSpLocks/>
          </p:cNvCxnSpPr>
          <p:nvPr/>
        </p:nvCxnSpPr>
        <p:spPr>
          <a:xfrm flipV="1">
            <a:off x="4737715" y="2748801"/>
            <a:ext cx="2423249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E89BBFA-B220-4C48-BD66-5AAC04109DC3}"/>
              </a:ext>
            </a:extLst>
          </p:cNvPr>
          <p:cNvCxnSpPr>
            <a:cxnSpLocks/>
          </p:cNvCxnSpPr>
          <p:nvPr/>
        </p:nvCxnSpPr>
        <p:spPr>
          <a:xfrm flipV="1">
            <a:off x="4506399" y="5724637"/>
            <a:ext cx="2860463" cy="189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8A179F6-03F7-EE4A-A43E-001AB0B46752}"/>
              </a:ext>
            </a:extLst>
          </p:cNvPr>
          <p:cNvCxnSpPr>
            <a:cxnSpLocks/>
          </p:cNvCxnSpPr>
          <p:nvPr/>
        </p:nvCxnSpPr>
        <p:spPr>
          <a:xfrm flipV="1">
            <a:off x="2842139" y="5985877"/>
            <a:ext cx="1652743" cy="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9B5900-509F-D849-B838-4290249518CF}"/>
              </a:ext>
            </a:extLst>
          </p:cNvPr>
          <p:cNvCxnSpPr>
            <a:cxnSpLocks/>
          </p:cNvCxnSpPr>
          <p:nvPr/>
        </p:nvCxnSpPr>
        <p:spPr>
          <a:xfrm>
            <a:off x="2842139" y="3790400"/>
            <a:ext cx="0" cy="86473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CF6D366-7D89-2640-912A-941924FB1C8E}"/>
              </a:ext>
            </a:extLst>
          </p:cNvPr>
          <p:cNvCxnSpPr>
            <a:cxnSpLocks/>
          </p:cNvCxnSpPr>
          <p:nvPr/>
        </p:nvCxnSpPr>
        <p:spPr>
          <a:xfrm flipV="1">
            <a:off x="2842139" y="3801112"/>
            <a:ext cx="1895576" cy="378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165B942-F617-4944-A191-6B9B8E12EC83}"/>
              </a:ext>
            </a:extLst>
          </p:cNvPr>
          <p:cNvCxnSpPr>
            <a:cxnSpLocks/>
          </p:cNvCxnSpPr>
          <p:nvPr/>
        </p:nvCxnSpPr>
        <p:spPr>
          <a:xfrm>
            <a:off x="4735666" y="2748801"/>
            <a:ext cx="0" cy="1071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522643-0EA8-2345-96AD-793B150AD79C}"/>
              </a:ext>
            </a:extLst>
          </p:cNvPr>
          <p:cNvCxnSpPr>
            <a:cxnSpLocks/>
          </p:cNvCxnSpPr>
          <p:nvPr/>
        </p:nvCxnSpPr>
        <p:spPr>
          <a:xfrm>
            <a:off x="7366862" y="3436438"/>
            <a:ext cx="0" cy="23071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F00D3B-602C-9D4A-A19D-93D8B42C2FBC}"/>
              </a:ext>
            </a:extLst>
          </p:cNvPr>
          <p:cNvCxnSpPr>
            <a:cxnSpLocks/>
          </p:cNvCxnSpPr>
          <p:nvPr/>
        </p:nvCxnSpPr>
        <p:spPr>
          <a:xfrm>
            <a:off x="4500640" y="5743552"/>
            <a:ext cx="0" cy="2313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06F433A-8244-6D48-9276-79C7A8B15F21}"/>
              </a:ext>
            </a:extLst>
          </p:cNvPr>
          <p:cNvCxnSpPr>
            <a:cxnSpLocks/>
          </p:cNvCxnSpPr>
          <p:nvPr/>
        </p:nvCxnSpPr>
        <p:spPr>
          <a:xfrm>
            <a:off x="7160964" y="2719175"/>
            <a:ext cx="0" cy="7098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26A4B37-01ED-ED42-8931-59823661D8D2}"/>
              </a:ext>
            </a:extLst>
          </p:cNvPr>
          <p:cNvCxnSpPr>
            <a:cxnSpLocks/>
          </p:cNvCxnSpPr>
          <p:nvPr/>
        </p:nvCxnSpPr>
        <p:spPr>
          <a:xfrm>
            <a:off x="7157791" y="3436438"/>
            <a:ext cx="209071" cy="221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2C32C75-5C95-C246-939D-04346F5851D9}"/>
              </a:ext>
            </a:extLst>
          </p:cNvPr>
          <p:cNvSpPr txBox="1"/>
          <p:nvPr/>
        </p:nvSpPr>
        <p:spPr>
          <a:xfrm>
            <a:off x="8592857" y="2583422"/>
            <a:ext cx="3129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External, pavement seating for 5 tables with up to 10 covers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1881C99-CAD1-CF48-9B51-C62E4F8863DA}"/>
              </a:ext>
            </a:extLst>
          </p:cNvPr>
          <p:cNvCxnSpPr>
            <a:cxnSpLocks/>
          </p:cNvCxnSpPr>
          <p:nvPr/>
        </p:nvCxnSpPr>
        <p:spPr>
          <a:xfrm flipH="1">
            <a:off x="7536913" y="3229753"/>
            <a:ext cx="1754170" cy="9784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31B51-CCC5-E04A-9844-2D6CCBC3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32B1-7851-F947-80E2-21053AE68D6C}" type="datetime1">
              <a:rPr lang="en-GB" smtClean="0"/>
              <a:t>27/11/2022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9D8ABE-42D2-FE42-99E8-4BFA86E8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5355" y="6366984"/>
            <a:ext cx="2743200" cy="365125"/>
          </a:xfrm>
        </p:spPr>
        <p:txBody>
          <a:bodyPr/>
          <a:lstStyle/>
          <a:p>
            <a:r>
              <a:rPr lang="en-US" dirty="0"/>
              <a:t>slide</a:t>
            </a:r>
            <a:r>
              <a:rPr lang="en-US" b="1" dirty="0"/>
              <a:t> </a:t>
            </a:r>
            <a:fld id="{7E222F9A-74D0-F745-B0B1-42463622708B}" type="slidenum">
              <a:rPr lang="en-US" b="1" smtClean="0"/>
              <a:t>1</a:t>
            </a:fld>
            <a:r>
              <a:rPr lang="en-US" dirty="0"/>
              <a:t> of 1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6B4095C-1638-A34C-A836-48F199B0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298161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orcycle (v3)" id="{E942C812-16F2-AC42-B3C6-49CEC08D31D8}" vid="{12B0AB08-46F0-7B43-84B3-97D3FD595D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Brown</dc:creator>
  <cp:lastModifiedBy>Martin Brown</cp:lastModifiedBy>
  <cp:revision>66</cp:revision>
  <dcterms:created xsi:type="dcterms:W3CDTF">2020-09-02T06:50:05Z</dcterms:created>
  <dcterms:modified xsi:type="dcterms:W3CDTF">2022-11-27T18:31:51Z</dcterms:modified>
</cp:coreProperties>
</file>