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9" r:id="rId2"/>
    <p:sldId id="258" r:id="rId3"/>
    <p:sldId id="256" r:id="rId4"/>
    <p:sldId id="257" r:id="rId5"/>
    <p:sldId id="261" r:id="rId6"/>
    <p:sldId id="260" r:id="rId7"/>
    <p:sldId id="262" r:id="rId8"/>
    <p:sldId id="263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C2EF42-4FB0-49E3-9583-F2A4DEBE745C}" v="8" dt="2022-11-01T10:18:21.3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 showGuides="1">
      <p:cViewPr varScale="1">
        <p:scale>
          <a:sx n="81" d="100"/>
          <a:sy n="81" d="100"/>
        </p:scale>
        <p:origin x="706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howGuides="1">
      <p:cViewPr varScale="1">
        <p:scale>
          <a:sx n="63" d="100"/>
          <a:sy n="63" d="100"/>
        </p:scale>
        <p:origin x="320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y Peirson" userId="6c30b3dcec467b39" providerId="LiveId" clId="{54C2EF42-4FB0-49E3-9583-F2A4DEBE745C}"/>
    <pc:docChg chg="undo custSel delSld modSld sldOrd">
      <pc:chgData name="Mary Peirson" userId="6c30b3dcec467b39" providerId="LiveId" clId="{54C2EF42-4FB0-49E3-9583-F2A4DEBE745C}" dt="2022-11-01T10:45:06.754" v="686"/>
      <pc:docMkLst>
        <pc:docMk/>
      </pc:docMkLst>
      <pc:sldChg chg="addSp delSp modSp mod modAnim">
        <pc:chgData name="Mary Peirson" userId="6c30b3dcec467b39" providerId="LiveId" clId="{54C2EF42-4FB0-49E3-9583-F2A4DEBE745C}" dt="2022-11-01T10:18:29.156" v="228" actId="1076"/>
        <pc:sldMkLst>
          <pc:docMk/>
          <pc:sldMk cId="955035298" sldId="256"/>
        </pc:sldMkLst>
        <pc:spChg chg="add del mod">
          <ac:chgData name="Mary Peirson" userId="6c30b3dcec467b39" providerId="LiveId" clId="{54C2EF42-4FB0-49E3-9583-F2A4DEBE745C}" dt="2022-11-01T10:18:22.326" v="227" actId="6549"/>
          <ac:spMkLst>
            <pc:docMk/>
            <pc:sldMk cId="955035298" sldId="256"/>
            <ac:spMk id="5" creationId="{346156B8-4A36-A653-A93F-8E9E68720422}"/>
          </ac:spMkLst>
        </pc:spChg>
        <pc:spChg chg="del mod">
          <ac:chgData name="Mary Peirson" userId="6c30b3dcec467b39" providerId="LiveId" clId="{54C2EF42-4FB0-49E3-9583-F2A4DEBE745C}" dt="2022-11-01T10:17:08.955" v="208" actId="478"/>
          <ac:spMkLst>
            <pc:docMk/>
            <pc:sldMk cId="955035298" sldId="256"/>
            <ac:spMk id="11" creationId="{FB2AC7DA-0B1C-E52D-AFBE-14E986990550}"/>
          </ac:spMkLst>
        </pc:spChg>
        <pc:picChg chg="add mod">
          <ac:chgData name="Mary Peirson" userId="6c30b3dcec467b39" providerId="LiveId" clId="{54C2EF42-4FB0-49E3-9583-F2A4DEBE745C}" dt="2022-11-01T10:18:29.156" v="228" actId="1076"/>
          <ac:picMkLst>
            <pc:docMk/>
            <pc:sldMk cId="955035298" sldId="256"/>
            <ac:picMk id="2" creationId="{63B9AEC5-7B9D-F73F-972E-0C5793AF5306}"/>
          </ac:picMkLst>
        </pc:picChg>
        <pc:picChg chg="del">
          <ac:chgData name="Mary Peirson" userId="6c30b3dcec467b39" providerId="LiveId" clId="{54C2EF42-4FB0-49E3-9583-F2A4DEBE745C}" dt="2022-11-01T10:17:01.838" v="206" actId="478"/>
          <ac:picMkLst>
            <pc:docMk/>
            <pc:sldMk cId="955035298" sldId="256"/>
            <ac:picMk id="8" creationId="{382A56ED-2A74-5C55-6B16-16D212244139}"/>
          </ac:picMkLst>
        </pc:picChg>
        <pc:picChg chg="del">
          <ac:chgData name="Mary Peirson" userId="6c30b3dcec467b39" providerId="LiveId" clId="{54C2EF42-4FB0-49E3-9583-F2A4DEBE745C}" dt="2022-11-01T10:17:11.354" v="209" actId="478"/>
          <ac:picMkLst>
            <pc:docMk/>
            <pc:sldMk cId="955035298" sldId="256"/>
            <ac:picMk id="9" creationId="{A3A03575-2AEB-0504-5C79-2051ED763E87}"/>
          </ac:picMkLst>
        </pc:picChg>
        <pc:picChg chg="add del">
          <ac:chgData name="Mary Peirson" userId="6c30b3dcec467b39" providerId="LiveId" clId="{54C2EF42-4FB0-49E3-9583-F2A4DEBE745C}" dt="2022-11-01T10:18:20.706" v="225" actId="478"/>
          <ac:picMkLst>
            <pc:docMk/>
            <pc:sldMk cId="955035298" sldId="256"/>
            <ac:picMk id="2049" creationId="{8B6E8051-9C1C-393D-FCE3-51E098C5FE9F}"/>
          </ac:picMkLst>
        </pc:picChg>
      </pc:sldChg>
      <pc:sldChg chg="addSp delSp modSp mod modNotes">
        <pc:chgData name="Mary Peirson" userId="6c30b3dcec467b39" providerId="LiveId" clId="{54C2EF42-4FB0-49E3-9583-F2A4DEBE745C}" dt="2022-11-01T10:07:59.017" v="202" actId="12"/>
        <pc:sldMkLst>
          <pc:docMk/>
          <pc:sldMk cId="2898360022" sldId="258"/>
        </pc:sldMkLst>
        <pc:spChg chg="mod">
          <ac:chgData name="Mary Peirson" userId="6c30b3dcec467b39" providerId="LiveId" clId="{54C2EF42-4FB0-49E3-9583-F2A4DEBE745C}" dt="2022-11-01T10:01:21.079" v="143" actId="6549"/>
          <ac:spMkLst>
            <pc:docMk/>
            <pc:sldMk cId="2898360022" sldId="258"/>
            <ac:spMk id="2" creationId="{52751EA7-1B35-3A3A-3614-FD3204C9E47E}"/>
          </ac:spMkLst>
        </pc:spChg>
        <pc:picChg chg="add del mod ord">
          <ac:chgData name="Mary Peirson" userId="6c30b3dcec467b39" providerId="LiveId" clId="{54C2EF42-4FB0-49E3-9583-F2A4DEBE745C}" dt="2022-11-01T10:00:19.535" v="119" actId="478"/>
          <ac:picMkLst>
            <pc:docMk/>
            <pc:sldMk cId="2898360022" sldId="258"/>
            <ac:picMk id="6" creationId="{A6466BC9-E755-8545-BCBD-72E3CAA6681D}"/>
          </ac:picMkLst>
        </pc:picChg>
        <pc:picChg chg="add mod">
          <ac:chgData name="Mary Peirson" userId="6c30b3dcec467b39" providerId="LiveId" clId="{54C2EF42-4FB0-49E3-9583-F2A4DEBE745C}" dt="2022-11-01T10:00:30.206" v="120" actId="1076"/>
          <ac:picMkLst>
            <pc:docMk/>
            <pc:sldMk cId="2898360022" sldId="258"/>
            <ac:picMk id="7" creationId="{B4266986-88C8-0649-F407-CD14172A9E63}"/>
          </ac:picMkLst>
        </pc:picChg>
      </pc:sldChg>
      <pc:sldChg chg="modSp mod">
        <pc:chgData name="Mary Peirson" userId="6c30b3dcec467b39" providerId="LiveId" clId="{54C2EF42-4FB0-49E3-9583-F2A4DEBE745C}" dt="2022-11-01T09:58:11.484" v="117" actId="20577"/>
        <pc:sldMkLst>
          <pc:docMk/>
          <pc:sldMk cId="2980424925" sldId="259"/>
        </pc:sldMkLst>
        <pc:spChg chg="mod">
          <ac:chgData name="Mary Peirson" userId="6c30b3dcec467b39" providerId="LiveId" clId="{54C2EF42-4FB0-49E3-9583-F2A4DEBE745C}" dt="2022-11-01T09:58:11.484" v="117" actId="20577"/>
          <ac:spMkLst>
            <pc:docMk/>
            <pc:sldMk cId="2980424925" sldId="259"/>
            <ac:spMk id="2" creationId="{52751EA7-1B35-3A3A-3614-FD3204C9E47E}"/>
          </ac:spMkLst>
        </pc:spChg>
      </pc:sldChg>
      <pc:sldChg chg="del">
        <pc:chgData name="Mary Peirson" userId="6c30b3dcec467b39" providerId="LiveId" clId="{54C2EF42-4FB0-49E3-9583-F2A4DEBE745C}" dt="2022-10-25T13:02:49.454" v="45" actId="2696"/>
        <pc:sldMkLst>
          <pc:docMk/>
          <pc:sldMk cId="468974378" sldId="264"/>
        </pc:sldMkLst>
      </pc:sldChg>
      <pc:sldChg chg="modSp mod ord">
        <pc:chgData name="Mary Peirson" userId="6c30b3dcec467b39" providerId="LiveId" clId="{54C2EF42-4FB0-49E3-9583-F2A4DEBE745C}" dt="2022-11-01T10:45:06.754" v="686"/>
        <pc:sldMkLst>
          <pc:docMk/>
          <pc:sldMk cId="343658126" sldId="265"/>
        </pc:sldMkLst>
        <pc:spChg chg="mod">
          <ac:chgData name="Mary Peirson" userId="6c30b3dcec467b39" providerId="LiveId" clId="{54C2EF42-4FB0-49E3-9583-F2A4DEBE745C}" dt="2022-11-01T10:44:48.800" v="684" actId="20577"/>
          <ac:spMkLst>
            <pc:docMk/>
            <pc:sldMk cId="343658126" sldId="265"/>
            <ac:spMk id="2" creationId="{52751EA7-1B35-3A3A-3614-FD3204C9E47E}"/>
          </ac:spMkLst>
        </pc:spChg>
        <pc:spChg chg="mod">
          <ac:chgData name="Mary Peirson" userId="6c30b3dcec467b39" providerId="LiveId" clId="{54C2EF42-4FB0-49E3-9583-F2A4DEBE745C}" dt="2022-11-01T10:24:39.317" v="590" actId="1076"/>
          <ac:spMkLst>
            <pc:docMk/>
            <pc:sldMk cId="343658126" sldId="265"/>
            <ac:spMk id="3" creationId="{996FCF2F-D621-D63F-5BB9-4BE7A0A414E8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451D76-60FD-4092-A00A-82FB7F251605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1B0CA-EA76-465D-940F-0C81AB8868B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70100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Guardian Six key lifestyle changes individuals can make 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Eat a largely plant-based diet, with healthy portions and no waste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 Buy no more than three new items of clothing per year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 Keep electrical products for at least seven years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121212"/>
                </a:solidFill>
                <a:effectLst/>
                <a:latin typeface="inherit"/>
              </a:rPr>
              <a:t> </a:t>
            </a: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Take no more than one short haul flight every three years and one long haul flight every eight years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 Get rid of personal motor vehicles if you can – and if not keep hold of your existing vehicle for longer</a:t>
            </a:r>
          </a:p>
          <a:p>
            <a:pPr marL="171450" indent="-171450"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21212"/>
                </a:solidFill>
                <a:effectLst/>
                <a:latin typeface="GuardianTextEgyptian"/>
              </a:rPr>
              <a:t> Make at least one life shift to nudge the system, like moving to a green energy, insulating your home or changing pension supplier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71B0CA-EA76-465D-940F-0C81AB8868B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383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B9CC-2AE0-7419-FA8B-7C3004CCAA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894015-7E33-B2A7-35D2-F562594F4D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B76807-7CB6-8CC7-439D-2411F55EEC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BCB25D-7B48-6D6F-0AB4-6D1EEBB21A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7A4C97-FB13-9C1D-4A90-389EE7F0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3702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09E6E6-9D09-EB34-F877-C9854F3EA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EF678B-7281-EBCA-EF08-5CF17D3EA2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E97957-8C93-4E2A-7DE1-2512131EBB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0151EB-6FA2-9F9E-0D76-F0542747BC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7C0FEB-46DA-6E19-0221-A946DBC0CA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438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175B84-9837-1E8D-2FA4-BFAF62B3200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A081A7-19CB-09EC-2C33-D026C037E2B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8C26BC-5A3E-E1CA-9816-65E0439F5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AD09D0-F318-4470-6742-5A95E4F9FA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555DED-092A-847C-1F81-150A62BC5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69045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2BADD-B9ED-47DB-4840-A0FACC707B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AFC76-9B8B-6474-7231-3AE669B7B3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B2892F-C041-1753-DF52-65423C692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4F3BBB-6386-9032-1DC8-6424C4C183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055426-7C06-E47F-AEBA-FBA46DC30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0112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77752D-0E1E-3E96-27AF-29CA48F180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2F8BBC-2FE5-AD11-A264-C153E14CC1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CC239B-3329-A043-30C9-DB50DD97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A16362-F905-99F3-97D0-9E20E1FA6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CC79DF-D57A-1D37-F1F8-416D8B419A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04299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24A7BA-16B2-B141-99F1-6D5CC36FF7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572625-AF73-2793-F278-AE4D06BF4B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1F37A7-9C20-E698-1342-FC1871BE32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09C3620-4C75-95B9-C2B1-3522A8648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F289FA-7865-7A61-683C-5ADFC72944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C18FD1E-3066-AA1B-24D0-A3675B603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1262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9BD6-850B-81B9-AF45-2F6A1AE04A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A8B4ED-E49B-6771-66CC-8DA0274F63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E5B561-9FF3-9763-63C5-860F04111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A8CCD70-9314-E7CE-DBF9-5C77E30CBB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FF517C-1404-3A18-4478-B5A4190B05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EDF3A6-703D-DBC1-F703-A9D8D4BC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76DA22A-57E8-B5EA-95D1-6F69F2D22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6F54D5-DD4E-21AB-3436-9E75FD03D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1120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F08788-5214-EDE1-5BC9-7BF02433E7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5C91B4-3983-97B8-A877-4873202CDC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D32689-E56F-9B1A-3521-FAF5DDE2BA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3D1BD5E-E96F-30F0-4DBC-27A81F57A8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04388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001FB82-683D-AAA5-C945-B2DF223764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16CCF9C-A417-6C0F-78A5-4D70A0A8A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72F2D-7024-6D19-93C0-83EE0B9B4B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64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5FEFB-93F4-9874-1264-5B0772A3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D4E3C4-D7B1-993E-2C83-F0A5CBFD0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BAADCF4-41FA-946C-4408-2DC9D76CAF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C9F57-C53A-7456-3C04-B86974716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FB8CCD-C8F7-44A2-6B5E-75D9927F5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6B7A079-E630-D0EF-D551-C9FB94C57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433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77E54-D823-E3DE-3808-C6BE65497F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4A505C7-D84C-74F8-4E0C-23548ABD9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BB527C-8438-BC6C-3A5F-9CE765A8B6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21EB61-FE81-1E9D-223C-00F95B566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16DC3A-6BAB-86D3-FF99-E2C93DF72F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8A6557-524E-4173-A0AE-95CE39F6D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82756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826FFA7-1466-E9F4-3F38-B19824CE8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FDF736-33A4-AC5F-640A-D8240ADA4C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5E541-F97B-E4CE-0FA5-19F1659507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B0B9F-F04B-4950-9939-7802409400EE}" type="datetimeFigureOut">
              <a:rPr lang="en-GB" smtClean="0"/>
              <a:t>07/11/2022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362E15-C73B-FEA2-CA22-BE50145B674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455229-812B-4ADA-D2E5-463B376766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E4F5B8-EF78-43F6-9750-3833D6425B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5429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461498" y="2696062"/>
            <a:ext cx="10104901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Village action group to address climate change and biodiversity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Launched September 2019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Serving the villages of Barford </a:t>
            </a:r>
            <a:r>
              <a:rPr lang="en-GB" sz="2800" dirty="0" err="1"/>
              <a:t>Wasperton</a:t>
            </a:r>
            <a:r>
              <a:rPr lang="en-GB" sz="2800" dirty="0"/>
              <a:t> and Sherbourne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Core committee of Mary Peirson, Kirsty Healey, Liz Harrison-Hall, Ellie Lees and Sue Dunnett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4714051" y="1418171"/>
            <a:ext cx="2763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Who are we?</a:t>
            </a:r>
          </a:p>
        </p:txBody>
      </p:sp>
    </p:spTree>
    <p:extLst>
      <p:ext uri="{BB962C8B-B14F-4D97-AF65-F5344CB8AC3E}">
        <p14:creationId xmlns:p14="http://schemas.microsoft.com/office/powerpoint/2010/main" val="29804249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573933" y="2261724"/>
            <a:ext cx="7092249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GB" sz="2800" dirty="0"/>
              <a:t>Everyone has a part to play tackling climate change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GB" sz="2800" dirty="0"/>
              <a:t>Helping individuals make a difference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GB" sz="2800" dirty="0"/>
              <a:t>Mix of supportive advice and community initiatives</a:t>
            </a:r>
          </a:p>
          <a:p>
            <a:pPr marL="285750" indent="-285750">
              <a:spcAft>
                <a:spcPts val="1200"/>
              </a:spcAft>
              <a:buBlip>
                <a:blip r:embed="rId4"/>
              </a:buBlip>
            </a:pPr>
            <a:r>
              <a:rPr lang="en-GB" sz="2800" dirty="0"/>
              <a:t>Appeal to the individual’s best interests not just the planet</a:t>
            </a:r>
          </a:p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805CCF-C5FA-03D2-7077-1BFDF39D6115}"/>
              </a:ext>
            </a:extLst>
          </p:cNvPr>
          <p:cNvSpPr txBox="1"/>
          <p:nvPr/>
        </p:nvSpPr>
        <p:spPr>
          <a:xfrm>
            <a:off x="4280911" y="1434223"/>
            <a:ext cx="4225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6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Guiding principles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266986-88C8-0649-F407-CD14172A9E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872" y="3044946"/>
            <a:ext cx="4572000" cy="30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3600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Repair Caf</a:t>
            </a:r>
            <a:r>
              <a:rPr kumimoji="0" lang="en-GB" altLang="en-US" sz="32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Lexend Deca" pitchFamily="2" charset="0"/>
              </a:rPr>
              <a:t>é</a:t>
            </a:r>
            <a:endParaRPr kumimoji="0" lang="en-GB" alt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50352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3618801" y="1418171"/>
            <a:ext cx="3523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Reducing landfill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3EBB3A-331E-AEF9-46CF-75DBE5448C2B}"/>
              </a:ext>
            </a:extLst>
          </p:cNvPr>
          <p:cNvSpPr txBox="1"/>
          <p:nvPr/>
        </p:nvSpPr>
        <p:spPr>
          <a:xfrm>
            <a:off x="573933" y="2283896"/>
            <a:ext cx="9315017" cy="37607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07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Local collection of pill blister packets, toothbrushes, toothpaste tubes, make up, stamps, corks which are then taken to recycling sites in town.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Encouraging re-use and re-purposing.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Using Barford Buy and Sell to re-home items within the community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1200"/>
              </a:spcAft>
              <a:buBlip>
                <a:blip r:embed="rId3"/>
              </a:buBlip>
            </a:pPr>
            <a:r>
              <a:rPr lang="en-GB" sz="2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Recycling of soft plastics at supermarkets</a:t>
            </a:r>
            <a:endParaRPr lang="en-GB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769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573933" y="1821051"/>
            <a:ext cx="39549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Community hedge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12F2EA8-91E8-E2A2-43AA-AAAF6F4685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4587" y="2733007"/>
            <a:ext cx="3013620" cy="402046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DB76C53-C643-F376-919F-11550024CA09}"/>
              </a:ext>
            </a:extLst>
          </p:cNvPr>
          <p:cNvSpPr txBox="1"/>
          <p:nvPr/>
        </p:nvSpPr>
        <p:spPr>
          <a:xfrm>
            <a:off x="6609897" y="1821050"/>
            <a:ext cx="4429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Veg and herb planter</a:t>
            </a:r>
          </a:p>
        </p:txBody>
      </p:sp>
      <p:pic>
        <p:nvPicPr>
          <p:cNvPr id="8" name="Picture 7" descr="A bench in a garden&#10;&#10;Description automatically generated with medium confidence">
            <a:extLst>
              <a:ext uri="{FF2B5EF4-FFF2-40B4-BE49-F238E27FC236}">
                <a16:creationId xmlns:a16="http://schemas.microsoft.com/office/drawing/2014/main" id="{25427292-748C-8B14-2A61-E2E3B79CB8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50" t="-665" r="10230" b="27756"/>
          <a:stretch/>
        </p:blipFill>
        <p:spPr bwMode="auto">
          <a:xfrm>
            <a:off x="6650183" y="2733007"/>
            <a:ext cx="5007660" cy="40204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435891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573933" y="2677589"/>
            <a:ext cx="52610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GB" sz="2800" dirty="0"/>
              <a:t>Blank slide text in 28 point </a:t>
            </a:r>
            <a:r>
              <a:rPr lang="en-GB" sz="2800" dirty="0" err="1"/>
              <a:t>calibri</a:t>
            </a:r>
            <a:r>
              <a:rPr lang="en-GB" sz="28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2889128" y="1489575"/>
            <a:ext cx="65485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Monthly article in Village Voices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3C64798-EB2A-177E-7277-68CB03CB238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21103" r="15171" b="7486"/>
          <a:stretch/>
        </p:blipFill>
        <p:spPr>
          <a:xfrm>
            <a:off x="662857" y="2112531"/>
            <a:ext cx="9284707" cy="4396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176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573933" y="2677589"/>
            <a:ext cx="5261055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Plastic Free July 21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Green Week March 21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Eek-oh Halloween clothes swap</a:t>
            </a:r>
          </a:p>
          <a:p>
            <a:endParaRPr lang="en-GB" sz="2800" dirty="0"/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4972378" y="1408935"/>
            <a:ext cx="2441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Campaigns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A405568-F87D-5DD3-63EF-921E7B2BE3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1097" y="2677589"/>
            <a:ext cx="4351658" cy="3270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41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573933" y="2215771"/>
            <a:ext cx="5261055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Wildflowers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Borrowing Scheme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Help with home efficiency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Working with our JPC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Working with our school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Programme of evening talks</a:t>
            </a:r>
          </a:p>
          <a:p>
            <a:pPr marL="457200" indent="-457200">
              <a:spcAft>
                <a:spcPts val="1200"/>
              </a:spcAft>
              <a:buBlip>
                <a:blip r:embed="rId3"/>
              </a:buBlip>
            </a:pPr>
            <a:r>
              <a:rPr lang="en-GB" sz="2800" dirty="0"/>
              <a:t>Plastics, plastics, plastics</a:t>
            </a:r>
          </a:p>
          <a:p>
            <a:endParaRPr lang="en-GB" sz="28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4957951" y="1371411"/>
            <a:ext cx="24513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What next?</a:t>
            </a:r>
          </a:p>
        </p:txBody>
      </p:sp>
    </p:spTree>
    <p:extLst>
      <p:ext uri="{BB962C8B-B14F-4D97-AF65-F5344CB8AC3E}">
        <p14:creationId xmlns:p14="http://schemas.microsoft.com/office/powerpoint/2010/main" val="40693085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>
            <a:extLst>
              <a:ext uri="{FF2B5EF4-FFF2-40B4-BE49-F238E27FC236}">
                <a16:creationId xmlns:a16="http://schemas.microsoft.com/office/drawing/2014/main" id="{41E62454-DB32-9CA1-2B27-9DBF8CAAAD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GB"/>
          </a:p>
        </p:txBody>
      </p:sp>
      <p:pic>
        <p:nvPicPr>
          <p:cNvPr id="2049" name="Picture 1" descr="Logo, company name&#10;&#10;Description automatically generated">
            <a:extLst>
              <a:ext uri="{FF2B5EF4-FFF2-40B4-BE49-F238E27FC236}">
                <a16:creationId xmlns:a16="http://schemas.microsoft.com/office/drawing/2014/main" id="{8B6E8051-9C1C-393D-FCE3-51E098C5F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933" y="409575"/>
            <a:ext cx="1176214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3">
            <a:extLst>
              <a:ext uri="{FF2B5EF4-FFF2-40B4-BE49-F238E27FC236}">
                <a16:creationId xmlns:a16="http://schemas.microsoft.com/office/drawing/2014/main" id="{346156B8-4A36-A653-A93F-8E9E687204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348959"/>
            <a:ext cx="5077838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</a:t>
            </a:r>
            <a:endParaRPr kumimoji="0" lang="en-GB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600" b="0" i="0" u="none" strike="noStrike" cap="none" normalizeH="0" baseline="0" dirty="0">
                <a:ln>
                  <a:noFill/>
                </a:ln>
                <a:solidFill>
                  <a:srgbClr val="0070C0"/>
                </a:solidFill>
                <a:effectLst/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        </a:t>
            </a:r>
            <a:r>
              <a:rPr lang="en-GB" altLang="en-US" sz="3600" dirty="0">
                <a:solidFill>
                  <a:srgbClr val="0070C0"/>
                </a:solidFill>
                <a:latin typeface="Lexend Deca" pitchFamily="2" charset="0"/>
                <a:ea typeface="Calibri" panose="020F0502020204030204" pitchFamily="34" charset="0"/>
                <a:cs typeface="Lexend Deca" pitchFamily="2" charset="0"/>
              </a:rPr>
              <a:t>bar zero</a:t>
            </a:r>
            <a:endParaRPr kumimoji="0" lang="en-GB" altLang="en-US" sz="36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2751EA7-1B35-3A3A-3614-FD3204C9E47E}"/>
              </a:ext>
            </a:extLst>
          </p:cNvPr>
          <p:cNvSpPr txBox="1"/>
          <p:nvPr/>
        </p:nvSpPr>
        <p:spPr>
          <a:xfrm>
            <a:off x="573933" y="2677589"/>
            <a:ext cx="1026032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Blip>
                <a:blip r:embed="rId3"/>
              </a:buBlip>
            </a:pPr>
            <a:r>
              <a:rPr lang="en-GB" sz="2800" dirty="0"/>
              <a:t>We are just a local campaign group and can only make a limited difference</a:t>
            </a:r>
          </a:p>
          <a:p>
            <a:pPr marL="457200" indent="-457200">
              <a:buBlip>
                <a:blip r:embed="rId3"/>
              </a:buBlip>
            </a:pPr>
            <a:r>
              <a:rPr lang="en-GB" sz="2800" dirty="0"/>
              <a:t>We cannot look to the government to act fast enough</a:t>
            </a:r>
          </a:p>
          <a:p>
            <a:pPr marL="457200" indent="-457200">
              <a:buBlip>
                <a:blip r:embed="rId3"/>
              </a:buBlip>
            </a:pPr>
            <a:r>
              <a:rPr lang="en-GB" sz="2800" dirty="0"/>
              <a:t>Need local leadership WCC WDC Parish</a:t>
            </a:r>
          </a:p>
          <a:p>
            <a:pPr marL="457200" indent="-457200">
              <a:buBlip>
                <a:blip r:embed="rId3"/>
              </a:buBlip>
            </a:pPr>
            <a:r>
              <a:rPr lang="en-GB" sz="2800" dirty="0"/>
              <a:t>Nudging people to make those lifestyle changes</a:t>
            </a:r>
          </a:p>
          <a:p>
            <a:pPr marL="457200" indent="-457200">
              <a:buBlip>
                <a:blip r:embed="rId3"/>
              </a:buBlip>
            </a:pPr>
            <a:r>
              <a:rPr lang="en-GB" sz="2800" dirty="0"/>
              <a:t>Can we make Warwickshire Zero carbon?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6FCF2F-D621-D63F-5BB9-4BE7A0A414E8}"/>
              </a:ext>
            </a:extLst>
          </p:cNvPr>
          <p:cNvSpPr txBox="1"/>
          <p:nvPr/>
        </p:nvSpPr>
        <p:spPr>
          <a:xfrm>
            <a:off x="3282569" y="1489575"/>
            <a:ext cx="562686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solidFill>
                  <a:srgbClr val="0070C0"/>
                </a:solidFill>
                <a:latin typeface="Lexend Deca" pitchFamily="2" charset="0"/>
                <a:cs typeface="Lexend Deca" pitchFamily="2" charset="0"/>
              </a:rPr>
              <a:t>But what needs to happen?</a:t>
            </a:r>
          </a:p>
        </p:txBody>
      </p:sp>
    </p:spTree>
    <p:extLst>
      <p:ext uri="{BB962C8B-B14F-4D97-AF65-F5344CB8AC3E}">
        <p14:creationId xmlns:p14="http://schemas.microsoft.com/office/powerpoint/2010/main" val="3436581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138</TotalTime>
  <Words>380</Words>
  <Application>Microsoft Office PowerPoint</Application>
  <PresentationFormat>Widescreen</PresentationFormat>
  <Paragraphs>63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GuardianTextEgyptian</vt:lpstr>
      <vt:lpstr>inherit</vt:lpstr>
      <vt:lpstr>Lexend Deca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 Peirson</dc:creator>
  <cp:lastModifiedBy>Kris Walton</cp:lastModifiedBy>
  <cp:revision>2</cp:revision>
  <dcterms:created xsi:type="dcterms:W3CDTF">2022-10-25T11:29:47Z</dcterms:created>
  <dcterms:modified xsi:type="dcterms:W3CDTF">2022-11-07T18:29:14Z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c6f64b5a-70e3-4d13-98dc-9c006fabbb8e_Enabled">
    <vt:lpwstr>true</vt:lpwstr>
  </property>
  <property fmtid="{D5CDD505-2E9C-101B-9397-08002B2CF9AE}" pid="3" name="MSIP_Label_c6f64b5a-70e3-4d13-98dc-9c006fabbb8e_SetDate">
    <vt:lpwstr>2022-11-07T18:29:14Z</vt:lpwstr>
  </property>
  <property fmtid="{D5CDD505-2E9C-101B-9397-08002B2CF9AE}" pid="4" name="MSIP_Label_c6f64b5a-70e3-4d13-98dc-9c006fabbb8e_Method">
    <vt:lpwstr>Standard</vt:lpwstr>
  </property>
  <property fmtid="{D5CDD505-2E9C-101B-9397-08002B2CF9AE}" pid="5" name="MSIP_Label_c6f64b5a-70e3-4d13-98dc-9c006fabbb8e_Name">
    <vt:lpwstr>Not Classified</vt:lpwstr>
  </property>
  <property fmtid="{D5CDD505-2E9C-101B-9397-08002B2CF9AE}" pid="6" name="MSIP_Label_c6f64b5a-70e3-4d13-98dc-9c006fabbb8e_SiteId">
    <vt:lpwstr>a299760a-16eb-4f36-84d7-1c6fdd63f547</vt:lpwstr>
  </property>
  <property fmtid="{D5CDD505-2E9C-101B-9397-08002B2CF9AE}" pid="7" name="MSIP_Label_c6f64b5a-70e3-4d13-98dc-9c006fabbb8e_ActionId">
    <vt:lpwstr>37050681-f44a-4f69-9802-416552221204</vt:lpwstr>
  </property>
  <property fmtid="{D5CDD505-2E9C-101B-9397-08002B2CF9AE}" pid="8" name="MSIP_Label_c6f64b5a-70e3-4d13-98dc-9c006fabbb8e_ContentBits">
    <vt:lpwstr>0</vt:lpwstr>
  </property>
</Properties>
</file>