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84E-16A8-C78A-7022-430EF7432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AFDD2-483E-498C-2A1F-C197F7015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2CA2-1EC8-35FB-D529-ED6DD09E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2812B-C3F5-5D1B-C377-E56BC802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CB59D-7A6C-A1FE-6A80-CC10E28B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7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975D-AD1D-0CB0-D591-1EAC4736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BA0F0-9E62-C3CF-C61F-C49976183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A89A-3E90-C11B-64EA-C0BE7FE8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C4521-FEBF-C9B7-F1CB-0956AAB8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6D8F5-B500-6247-732C-3B1616B1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4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A96E7-BDA1-9F3E-B12D-A08F53360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A3EC-07C8-082D-242B-CFC9AC11B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C20D-2402-A797-2445-B9C87E39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2129C-134D-95F1-7366-88DFF92B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65C74-7D77-927D-687A-D69A71BF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1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E67D-B6BA-9165-A855-22BACC1D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764C-499E-08E2-C577-9CEA4850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5B5A-D91D-2903-369F-289015AB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6F31-D509-E1C1-B6AB-347F964B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717C8-B95E-DF99-A7E4-346CC76A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7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6AD-FCC0-B4EA-79DC-BA887AF8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8E9BE-4A8C-B8A7-6718-F6FAFD43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51DE-4F9D-1B4E-F747-2133F802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A991-5E66-CAF0-9B7B-67A6DA74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C00F-EC40-E67B-EBB0-C9F6CEF5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1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7A6F-6033-1076-9BBE-6192F35D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D2E3-CC3D-C0A6-9ED3-7757CFE85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633AB-9632-757C-6E93-83BDA6704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4E3CC-DC03-F64F-0C63-35069698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95000-831E-97BC-23B8-17102C87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6F864-EB00-B308-BA77-04770BD5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82F0-DE8B-8234-AA18-2A41C687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8F0E-9456-B62E-4A8B-EA295C44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CC8A2-23FE-F258-A4CE-132124751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5D8FB-C842-A424-59CB-877C9CAC2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E3D11-9D8F-E912-7535-987177A3D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624D0-B8B7-AF6E-FF6A-8AC6CB04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DE23B-0DF2-FD3A-1384-F97C6A42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9918E-A1B7-3AA3-5D12-A5771843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799C-C350-D335-07D9-928CB1DC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F9C32-5BF9-9EE2-0100-03DF6368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E5F3D-C7AC-DF59-2009-D1366D99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A744B-715C-9495-ECF4-5C2A866C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9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D27F1-6C03-BFD4-F57D-0A897E66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0C194-7EAA-6A2B-995D-301FD7B0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34249-BC37-7C5A-7BAD-1E619BD9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5AED-33B8-C935-683A-8A5000DF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2C7A-3D28-BB4E-5DF6-8541ED59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62DCD-1246-3BC4-76A4-22E2F0461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48B3B-D8A5-501B-5404-EC6B9969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D80AE-95EB-E6A3-31CC-385C4942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ABD9-8A74-CEB0-1149-54EBE97A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2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9ECA-690F-85BD-16E2-BE3DC407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35654-12F5-C278-85E9-3610C861A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C8826-4664-0F53-F6BE-3C3C18E36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B9C7D-D09B-53A5-3496-E9CC7BBB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996BA-F9B4-2320-9176-447D1F11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7D859-3B2B-0E00-C8B4-C3E96215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452D3-0C92-4A6F-71B2-BC8B9A6D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3987-FA3F-0CCA-2513-5A6222358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3DB8B-AF2A-72B1-BE49-6DD307A49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A0A3-6EAC-4525-8BAE-01D986F6FA1E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908B-DCA6-25EA-9290-B28E944E9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ED35-86AF-FABE-CBDD-9B80BE1F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D6F3-854B-40AE-BF3E-0FF7F9EF6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384C1-EBA1-5F5E-D23C-674E1570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9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E95008-1FAC-14B1-574E-289BEBFEF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53CF0F6-C5AB-E087-58DB-1CEA240B4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8910779-D73A-EB83-913E-8E47E314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2F6532C-B9F2-8262-62E5-63A0258E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3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5D2DF-DFBB-5335-C9E0-A0A656CD2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757E89A-7A1C-6824-CF04-D1CE2A20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1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F609A0DD-000F-54F7-C33B-AD230E3D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2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house&#10;&#10;Description automatically generated with medium confidence">
            <a:extLst>
              <a:ext uri="{FF2B5EF4-FFF2-40B4-BE49-F238E27FC236}">
                <a16:creationId xmlns:a16="http://schemas.microsoft.com/office/drawing/2014/main" id="{7D40E14C-22D5-F8DE-D446-5C605745B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184335D9-4A2A-DEE7-A847-15591A3C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8CE4C5-32D6-0574-B3B0-0BD7D68C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0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9DE3FBA-D788-6B72-E1C7-CC02BA8F2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King</dc:creator>
  <cp:lastModifiedBy>Natasha King</cp:lastModifiedBy>
  <cp:revision>3</cp:revision>
  <dcterms:created xsi:type="dcterms:W3CDTF">2022-11-03T14:37:24Z</dcterms:created>
  <dcterms:modified xsi:type="dcterms:W3CDTF">2022-11-04T10:50:53Z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f64b5a-70e3-4d13-98dc-9c006fabbb8e_Enabled">
    <vt:lpwstr>true</vt:lpwstr>
  </property>
  <property fmtid="{D5CDD505-2E9C-101B-9397-08002B2CF9AE}" pid="3" name="MSIP_Label_c6f64b5a-70e3-4d13-98dc-9c006fabbb8e_SetDate">
    <vt:lpwstr>2022-11-03T14:42:09Z</vt:lpwstr>
  </property>
  <property fmtid="{D5CDD505-2E9C-101B-9397-08002B2CF9AE}" pid="4" name="MSIP_Label_c6f64b5a-70e3-4d13-98dc-9c006fabbb8e_Method">
    <vt:lpwstr>Standard</vt:lpwstr>
  </property>
  <property fmtid="{D5CDD505-2E9C-101B-9397-08002B2CF9AE}" pid="5" name="MSIP_Label_c6f64b5a-70e3-4d13-98dc-9c006fabbb8e_Name">
    <vt:lpwstr>Not Classified</vt:lpwstr>
  </property>
  <property fmtid="{D5CDD505-2E9C-101B-9397-08002B2CF9AE}" pid="6" name="MSIP_Label_c6f64b5a-70e3-4d13-98dc-9c006fabbb8e_SiteId">
    <vt:lpwstr>a299760a-16eb-4f36-84d7-1c6fdd63f547</vt:lpwstr>
  </property>
  <property fmtid="{D5CDD505-2E9C-101B-9397-08002B2CF9AE}" pid="7" name="MSIP_Label_c6f64b5a-70e3-4d13-98dc-9c006fabbb8e_ActionId">
    <vt:lpwstr>45bbcf8f-15e1-4836-91f1-66e4d84be9aa</vt:lpwstr>
  </property>
  <property fmtid="{D5CDD505-2E9C-101B-9397-08002B2CF9AE}" pid="8" name="MSIP_Label_c6f64b5a-70e3-4d13-98dc-9c006fabbb8e_ContentBits">
    <vt:lpwstr>0</vt:lpwstr>
  </property>
</Properties>
</file>