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C24C-E7BE-8E42-6FF5-64A39F0AD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08062-2523-F060-4292-59852C923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8B5A6-B8B0-32B1-D0C4-B4EC08E2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6D061-EFCA-C8E3-3682-B663B376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B19FC-2536-B6A8-C5D6-78181960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11CB-91FF-3FD6-95EB-14B24C3A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EA402-676B-92FB-0E64-E6E5515FB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10F9D-B690-38AC-FC0A-EA441EC2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78D79-ADE7-7E2C-4C26-899D4CEF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0D88E-1FDF-CDB6-FE94-D2435991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6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806EB-C3DD-0160-F9A9-666EDBB59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0D1CE-F9E0-E9AD-FE83-A6B03F1F6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D1AB-D884-DA0C-FF04-347091D34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0371-0D6F-2CBF-2F8D-254A17F4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0153-82C9-5DA7-75DE-504B30B5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2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F67E-423A-385D-E59A-B2D30FA3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EDE60-D5D6-3A21-394C-E9A98E5D3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FCA1E-5E68-DF80-00F9-45461C23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6DFA6-D2E6-72B2-21EC-03C33047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8B661-12D1-4BE9-2C4D-2BC3921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5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A213-6DB2-7144-2B48-A337C705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0C2E-3216-6306-3526-73D29AC14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6424-09E0-23DF-7694-113D83BE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3AC82-5F7B-4974-51C5-0F7587C4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E948D-AAA1-0851-B49A-CD0444D1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923B1-D29C-4F66-50B4-64D4A035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4D7FF-4618-5188-0018-55DCB59D3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594CA-5C1C-885A-9F51-6BB9657B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A916F-33DD-CE22-5387-006D1C48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55686-BD6E-E10C-5E78-E30627E7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48F95-E557-90C2-A6D1-6045489D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2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40EF-B0AA-50D2-1044-57510D21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AE36C-2959-C0EA-F6AF-2604EBB3E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8705D-9D5A-8413-8F22-DCA1818FE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033CC-C6BF-65B9-804A-A86C9895A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32BA3-CBCB-7A72-FC9D-978EDD974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1825C-1FC5-EB93-AD0D-406A45B3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1194EA-1624-E00B-0F0F-9125EEFC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291A6-63C9-EE7E-1578-ED60A8C0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81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D0E5-8769-288E-CFB3-6A5A4F9D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566A3-5568-0D31-5A00-406D2BB1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A80D4-2374-1F03-C513-83F59589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ACFE3-55CC-0E7D-7A1D-1BF310DC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3B8D6-BABA-47C2-5F5F-975B3DC9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9ED21-541F-99F4-9549-041D7925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D6AE9-4593-5DB4-C692-619B703B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2E99-A4AF-FA57-BD52-3E1A24DC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4D6C-7868-E9E2-D8EB-AFC96779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A8C05-515C-F397-740B-09AE9B59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847E6-F137-2248-43AB-69EED950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70B88-B2F9-3DD3-F933-13B882EC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94338-92B2-CE52-9C70-44CB3476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6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106E9-57DB-0AAB-7F55-CB59F4E5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035E1-123F-1C59-DDF0-0AB88AEC6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E479C-AC67-2712-62CE-0AF2796F6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561A-CDF3-F44C-E145-B0E5048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AD145-4556-D65A-D94B-B712C62A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F688D-76DA-B9A6-5FA2-C221FB66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E6048-CDE0-A36F-020E-51C79445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58538-CEF8-0A5D-9C92-5E4D53D83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C9209-E979-B92E-F214-F02C12DD1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F7A7-291D-4A1E-A216-A2718B2D7E4B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224D3-F31D-F7C1-F24C-A549DFADF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71453-B11B-2D6E-E6AD-B05A44FEE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39B2-E0E8-4F6F-B42D-F1F44BFBF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1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192016-0C5C-0798-8FB3-E52B37F6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1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641E63-B4BC-783A-3007-0C7A2D961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D5D4D48D-8CE8-A3DB-0638-41F27B651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8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F4652C0-2167-327E-5C9C-23D7A1B9D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1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01BEAF0-F7FE-5F22-E21D-38FC09B35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5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6F91139-481F-F04B-8541-5DD883F2D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6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King</dc:creator>
  <cp:lastModifiedBy>Natasha King</cp:lastModifiedBy>
  <cp:revision>2</cp:revision>
  <dcterms:created xsi:type="dcterms:W3CDTF">2022-11-03T14:33:47Z</dcterms:created>
  <dcterms:modified xsi:type="dcterms:W3CDTF">2022-11-04T09:36:08Z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f64b5a-70e3-4d13-98dc-9c006fabbb8e_Enabled">
    <vt:lpwstr>true</vt:lpwstr>
  </property>
  <property fmtid="{D5CDD505-2E9C-101B-9397-08002B2CF9AE}" pid="3" name="MSIP_Label_c6f64b5a-70e3-4d13-98dc-9c006fabbb8e_SetDate">
    <vt:lpwstr>2022-11-03T14:36:26Z</vt:lpwstr>
  </property>
  <property fmtid="{D5CDD505-2E9C-101B-9397-08002B2CF9AE}" pid="4" name="MSIP_Label_c6f64b5a-70e3-4d13-98dc-9c006fabbb8e_Method">
    <vt:lpwstr>Standard</vt:lpwstr>
  </property>
  <property fmtid="{D5CDD505-2E9C-101B-9397-08002B2CF9AE}" pid="5" name="MSIP_Label_c6f64b5a-70e3-4d13-98dc-9c006fabbb8e_Name">
    <vt:lpwstr>Not Classified</vt:lpwstr>
  </property>
  <property fmtid="{D5CDD505-2E9C-101B-9397-08002B2CF9AE}" pid="6" name="MSIP_Label_c6f64b5a-70e3-4d13-98dc-9c006fabbb8e_SiteId">
    <vt:lpwstr>a299760a-16eb-4f36-84d7-1c6fdd63f547</vt:lpwstr>
  </property>
  <property fmtid="{D5CDD505-2E9C-101B-9397-08002B2CF9AE}" pid="7" name="MSIP_Label_c6f64b5a-70e3-4d13-98dc-9c006fabbb8e_ActionId">
    <vt:lpwstr>ed93847c-5725-488b-bc5a-44c1bb10fddc</vt:lpwstr>
  </property>
  <property fmtid="{D5CDD505-2E9C-101B-9397-08002B2CF9AE}" pid="8" name="MSIP_Label_c6f64b5a-70e3-4d13-98dc-9c006fabbb8e_ContentBits">
    <vt:lpwstr>0</vt:lpwstr>
  </property>
</Properties>
</file>