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1" r:id="rId8"/>
    <p:sldId id="265" r:id="rId9"/>
    <p:sldId id="266" r:id="rId10"/>
    <p:sldId id="264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BB7B6-A8D2-C9D1-B4D1-ED17C93EB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4C4D34-9072-AD2B-F771-B5C5ACD95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56D14-9877-C9D9-17EA-1E478195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2205-B94A-4EDD-8B87-BA3D638940B7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4ECE2-8A22-D066-AB9E-4712C0F13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2B089-B4B7-36A3-EBA2-FB3CDB7F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7B93-8C57-4714-BEF6-16593954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22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16E0F-3FA9-61BA-D1D7-5623D1FC5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0D7A8-4591-92DA-83C6-B9EE362DB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2B6D6-1B44-6DE6-CB1B-90D5F09E8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2205-B94A-4EDD-8B87-BA3D638940B7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3012B-132D-C7EB-A781-3B2389ED7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991EF-FCDC-24C5-BE9D-1F4FE6624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7B93-8C57-4714-BEF6-16593954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122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EAACF6-AFB9-6E8A-A706-DBC0D42980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E0F0B-DA1C-0D83-571F-CAA57DE5B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B0E9C-2AF9-EA18-E7ED-1EA410F41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2205-B94A-4EDD-8B87-BA3D638940B7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A881F-1BD3-CE6A-CE39-2CC1589E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BC3D2-2383-34C3-5943-9506E6A23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7B93-8C57-4714-BEF6-16593954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39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2EE22-5C1B-0A5C-F1B2-A0A092C3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20ABE-946C-3EB7-D129-181B136B5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6DD28-C827-05BA-7AFD-C6B38EB62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2205-B94A-4EDD-8B87-BA3D638940B7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71C2F-A895-0086-91C8-96B0D9402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E90C4-6CBD-8F77-0B8B-1DA30E354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7B93-8C57-4714-BEF6-16593954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1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E27EF-E8D6-2C88-CFC2-9C99E21C2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6509B-170C-A9D9-05DD-21A97E832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8BDBC-CAD5-8D5B-37FD-F71A578C0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2205-B94A-4EDD-8B87-BA3D638940B7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8FAF0-858C-1187-C72D-8FAE10EBE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47D8A-CD7D-90FA-FAB6-166564311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7B93-8C57-4714-BEF6-16593954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83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95B7-3484-7C19-8CD8-EE1DA4664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25328-28CB-96E3-5CEA-8F309066A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5FF60-281F-4ACE-7BEE-FD4CFF079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FE1409-6CD5-9AD8-D330-B6955A83A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2205-B94A-4EDD-8B87-BA3D638940B7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9337F9-9951-E194-E05C-F8DB24F1D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8AB1D-7C7F-145E-5F05-303D74EC6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7B93-8C57-4714-BEF6-16593954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93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09328-ACDA-5DA1-36F1-FEF862AAB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51025-6F4A-5975-8621-C6C49F460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ECC88-E8E7-0531-C63D-807D1ACC5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F8AD4B-FACD-80DF-75DA-3046B8581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09EA36-DBA2-A768-CA90-1FF57BE348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B88DEC-62D7-9656-520B-D35F80B9B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2205-B94A-4EDD-8B87-BA3D638940B7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1351AD-DFDC-DC73-5753-3A76D418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13D057-140F-DB5B-F1A4-B58F2A4D8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7B93-8C57-4714-BEF6-16593954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51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7CBDA-8A4F-9551-07B9-DA24DE3AB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AE6423-D7E2-23F2-A8B0-1F31287A2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2205-B94A-4EDD-8B87-BA3D638940B7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74BAAB-17A3-0206-0133-F80AC69D6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A9B674-8D13-778F-759A-CA09202B1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7B93-8C57-4714-BEF6-16593954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05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4CCE3C-9526-28AC-CB73-07952865F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2205-B94A-4EDD-8B87-BA3D638940B7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F50DE0-38BF-F29F-D12F-FEED02B04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0D647-691A-048E-0029-9ED9285A9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7B93-8C57-4714-BEF6-16593954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51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BA4EB-8E01-F5EF-E7E6-1ADBB998D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EC482-649A-B9C3-6635-D9A927077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EA9925-1379-5856-D90D-5CD119146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E9BFA-EE93-4894-3493-086E81BD5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2205-B94A-4EDD-8B87-BA3D638940B7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1B4F0-60C5-7A68-ECCE-E76CF15B5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FDF26-EA07-B14E-3F0B-47D070D88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7B93-8C57-4714-BEF6-16593954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80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4B3D4-2B91-7F91-81B7-C6B066C43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F91428-5D05-48D4-795A-D96E424083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4EC30-F6B3-831E-BFB2-88CEC2EB4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F00BB-B884-B91A-259C-D2E2272DD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2205-B94A-4EDD-8B87-BA3D638940B7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BFDA7-750F-FEC8-4A84-97488ABF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669CC-AF12-972E-602D-428B5525F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F7B93-8C57-4714-BEF6-16593954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19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429909-1454-6D07-DD43-78B2B3669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6A5141-3C4D-8033-E437-F5F5EA7B2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3B328-1F17-EE20-CB31-62D9BC099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92205-B94A-4EDD-8B87-BA3D638940B7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9BA1D-AFD1-BB46-9151-B666DF3CD4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17417-D632-6D5F-54EB-3E5BB683EB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F7B93-8C57-4714-BEF6-1659395439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10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rello.com/b/Pz8kWzqd/hello-great-future" TargetMode="External"/><Relationship Id="rId2" Type="http://schemas.openxmlformats.org/officeDocument/2006/relationships/hyperlink" Target="mailto:HelloGreatFuture@g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C0B2B-BF10-818D-8C8F-4AFD7518FB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Another GREAT presentation!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0BA6F2-6020-69BB-934C-B1E84D8E6C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404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B081C-D6D2-4DF6-F828-67A3E5DEA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4157"/>
          </a:xfrm>
        </p:spPr>
        <p:txBody>
          <a:bodyPr/>
          <a:lstStyle/>
          <a:p>
            <a:r>
              <a:rPr lang="en-GB" dirty="0"/>
              <a:t>My inspiration for local action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F50078-B5F5-AC0C-C11E-0E533A3BF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040" y="3429000"/>
            <a:ext cx="5010150" cy="2733675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1EC07A-534F-1578-DCCF-BB057D932F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177213" y="2269141"/>
            <a:ext cx="3038475" cy="3200400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3E795D3-D6C9-2550-2C53-D8AC85A967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542" y="1690687"/>
            <a:ext cx="5114925" cy="20574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9F737E6-416C-92E1-D26F-95D9DD3A4B29}"/>
              </a:ext>
            </a:extLst>
          </p:cNvPr>
          <p:cNvSpPr txBox="1"/>
          <p:nvPr/>
        </p:nvSpPr>
        <p:spPr>
          <a:xfrm>
            <a:off x="8339758" y="945702"/>
            <a:ext cx="27133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December 2019</a:t>
            </a:r>
          </a:p>
        </p:txBody>
      </p:sp>
    </p:spTree>
    <p:extLst>
      <p:ext uri="{BB962C8B-B14F-4D97-AF65-F5344CB8AC3E}">
        <p14:creationId xmlns:p14="http://schemas.microsoft.com/office/powerpoint/2010/main" val="2152788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11A7E-BA5E-C4A6-5BDF-D146EC3D2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310"/>
          </a:xfrm>
        </p:spPr>
        <p:txBody>
          <a:bodyPr/>
          <a:lstStyle/>
          <a:p>
            <a:r>
              <a:rPr lang="en-GB" dirty="0"/>
              <a:t>How did I go about it?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3B0919-E0CC-F48A-B51A-50EBB83A6D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4" b="23930"/>
          <a:stretch/>
        </p:blipFill>
        <p:spPr>
          <a:xfrm>
            <a:off x="657140" y="1154906"/>
            <a:ext cx="5811130" cy="136852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E442D8D-CB9C-B53B-4B6E-0A3185889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8814" y="3428999"/>
            <a:ext cx="2466046" cy="30638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9C4561-57A6-8E9A-F40A-3EB8315159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3796" y="480030"/>
            <a:ext cx="1933575" cy="15525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9EA780-EB62-D9F9-CE71-802932E555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41332" y="1839168"/>
            <a:ext cx="2793528" cy="12830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AC69DCD-415F-85AD-B9F0-E7C6F6BE96CC}"/>
              </a:ext>
            </a:extLst>
          </p:cNvPr>
          <p:cNvSpPr txBox="1"/>
          <p:nvPr/>
        </p:nvSpPr>
        <p:spPr>
          <a:xfrm>
            <a:off x="8893134" y="526271"/>
            <a:ext cx="2793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Bob Sherman</a:t>
            </a:r>
          </a:p>
          <a:p>
            <a:endParaRPr lang="en-GB" sz="2400" dirty="0"/>
          </a:p>
          <a:p>
            <a:r>
              <a:rPr lang="en-GB" sz="2400" dirty="0"/>
              <a:t>    Dr Jacky Lawrence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8726B7B-0984-72CA-4507-DA5F66A004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9153" y="3262567"/>
            <a:ext cx="7747795" cy="339673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3CDE9E2-6738-003A-BB1A-F69208FE12C6}"/>
              </a:ext>
            </a:extLst>
          </p:cNvPr>
          <p:cNvSpPr txBox="1"/>
          <p:nvPr/>
        </p:nvSpPr>
        <p:spPr>
          <a:xfrm>
            <a:off x="1194619" y="2677792"/>
            <a:ext cx="30086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December 2020</a:t>
            </a:r>
          </a:p>
        </p:txBody>
      </p:sp>
    </p:spTree>
    <p:extLst>
      <p:ext uri="{BB962C8B-B14F-4D97-AF65-F5344CB8AC3E}">
        <p14:creationId xmlns:p14="http://schemas.microsoft.com/office/powerpoint/2010/main" val="300229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11A7E-BA5E-C4A6-5BDF-D146EC3D2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913" y="339489"/>
            <a:ext cx="10515600" cy="761310"/>
          </a:xfrm>
        </p:spPr>
        <p:txBody>
          <a:bodyPr/>
          <a:lstStyle/>
          <a:p>
            <a:r>
              <a:rPr lang="en-GB" dirty="0"/>
              <a:t>How did I go about it?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035603-19D8-A9A6-563F-1ABDFDCAA3E8}"/>
              </a:ext>
            </a:extLst>
          </p:cNvPr>
          <p:cNvSpPr txBox="1"/>
          <p:nvPr/>
        </p:nvSpPr>
        <p:spPr>
          <a:xfrm>
            <a:off x="954157" y="1325217"/>
            <a:ext cx="10270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 suggested we should perhaps form a committee….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5FB64BC-3A39-596F-80B1-0EED9C504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559" y="2235718"/>
            <a:ext cx="5110330" cy="240578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F405B93-153F-ED94-7F3A-5252249A5C73}"/>
              </a:ext>
            </a:extLst>
          </p:cNvPr>
          <p:cNvSpPr txBox="1"/>
          <p:nvPr/>
        </p:nvSpPr>
        <p:spPr>
          <a:xfrm>
            <a:off x="1083366" y="5301950"/>
            <a:ext cx="10270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Okay, let’s forget that idea!</a:t>
            </a:r>
          </a:p>
        </p:txBody>
      </p:sp>
      <p:pic>
        <p:nvPicPr>
          <p:cNvPr id="14" name="Content Placeholder 4">
            <a:extLst>
              <a:ext uri="{FF2B5EF4-FFF2-40B4-BE49-F238E27FC236}">
                <a16:creationId xmlns:a16="http://schemas.microsoft.com/office/drawing/2014/main" id="{3375021B-1A99-9111-D270-D16857DD5F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83366" y="2673039"/>
            <a:ext cx="1367313" cy="1325563"/>
          </a:xfrm>
        </p:spPr>
      </p:pic>
    </p:spTree>
    <p:extLst>
      <p:ext uri="{BB962C8B-B14F-4D97-AF65-F5344CB8AC3E}">
        <p14:creationId xmlns:p14="http://schemas.microsoft.com/office/powerpoint/2010/main" val="803215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11A7E-BA5E-C4A6-5BDF-D146EC3D2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913" y="339489"/>
            <a:ext cx="10515600" cy="761310"/>
          </a:xfrm>
        </p:spPr>
        <p:txBody>
          <a:bodyPr/>
          <a:lstStyle/>
          <a:p>
            <a:r>
              <a:rPr lang="en-GB" dirty="0"/>
              <a:t>How did I go about it?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73DEA3-FD01-DB9F-A091-5B45DF7BC12B}"/>
              </a:ext>
            </a:extLst>
          </p:cNvPr>
          <p:cNvSpPr/>
          <p:nvPr/>
        </p:nvSpPr>
        <p:spPr>
          <a:xfrm>
            <a:off x="838200" y="1313906"/>
            <a:ext cx="350188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GREAT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F80CE9-1ED6-E352-4C3B-6C5EC7FA1111}"/>
              </a:ext>
            </a:extLst>
          </p:cNvPr>
          <p:cNvSpPr txBox="1"/>
          <p:nvPr/>
        </p:nvSpPr>
        <p:spPr>
          <a:xfrm>
            <a:off x="1995497" y="2497106"/>
            <a:ext cx="887895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Gr</a:t>
            </a:r>
            <a:r>
              <a:rPr lang="en-GB" sz="3200" dirty="0"/>
              <a:t>apevine </a:t>
            </a:r>
            <a:r>
              <a:rPr lang="en-GB" sz="3200" b="1" dirty="0"/>
              <a:t>E</a:t>
            </a:r>
            <a:r>
              <a:rPr lang="en-GB" sz="3200" dirty="0"/>
              <a:t>nvironmental </a:t>
            </a:r>
            <a:r>
              <a:rPr lang="en-GB" sz="3200" b="1" dirty="0"/>
              <a:t>A</a:t>
            </a:r>
            <a:r>
              <a:rPr lang="en-GB" sz="3200" dirty="0"/>
              <a:t>ction </a:t>
            </a:r>
            <a:r>
              <a:rPr lang="en-GB" sz="3200" b="1" dirty="0"/>
              <a:t>T</a:t>
            </a:r>
            <a:r>
              <a:rPr lang="en-GB" sz="3200" dirty="0"/>
              <a:t>eam</a:t>
            </a:r>
          </a:p>
          <a:p>
            <a:r>
              <a:rPr lang="en-GB" sz="2400" dirty="0"/>
              <a:t>Parishes of Hampton Lucy, Charlecote and Loxley</a:t>
            </a:r>
          </a:p>
          <a:p>
            <a:endParaRPr lang="en-GB" sz="3200" dirty="0"/>
          </a:p>
          <a:p>
            <a:r>
              <a:rPr lang="en-GB" sz="3200" dirty="0">
                <a:hlinkClick r:id="rId2"/>
              </a:rPr>
              <a:t>HelloGreatFuture@gmail.com</a:t>
            </a:r>
            <a:endParaRPr lang="en-GB" sz="3200" dirty="0"/>
          </a:p>
          <a:p>
            <a:endParaRPr lang="en-GB" sz="3200" dirty="0"/>
          </a:p>
          <a:p>
            <a:r>
              <a:rPr lang="en-GB" sz="3200" dirty="0">
                <a:hlinkClick r:id="rId3"/>
              </a:rPr>
              <a:t>https://trello.com/b/Pz8kWzqd/hello-great-future</a:t>
            </a:r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01200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11A7E-BA5E-C4A6-5BDF-D146EC3D2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913" y="339489"/>
            <a:ext cx="10515600" cy="761310"/>
          </a:xfrm>
        </p:spPr>
        <p:txBody>
          <a:bodyPr>
            <a:normAutofit fontScale="90000"/>
          </a:bodyPr>
          <a:lstStyle/>
          <a:p>
            <a:r>
              <a:rPr lang="en-GB" dirty="0"/>
              <a:t>What kind of </a:t>
            </a:r>
            <a:r>
              <a:rPr lang="en-GB" sz="4900" dirty="0"/>
              <a:t>engagement</a:t>
            </a:r>
            <a:r>
              <a:rPr lang="en-GB" dirty="0"/>
              <a:t> have I had?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822F7D-7D24-D0F0-C660-A96AF011E82A}"/>
              </a:ext>
            </a:extLst>
          </p:cNvPr>
          <p:cNvSpPr txBox="1"/>
          <p:nvPr/>
        </p:nvSpPr>
        <p:spPr>
          <a:xfrm>
            <a:off x="612913" y="1317880"/>
            <a:ext cx="5565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</a:rPr>
              <a:t>1 + 5 + 2 + 3 + 2 = </a:t>
            </a:r>
            <a:r>
              <a:rPr lang="en-GB" sz="32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13</a:t>
            </a:r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E42A79-F912-EF67-1476-5D2BF8F448E7}"/>
              </a:ext>
            </a:extLst>
          </p:cNvPr>
          <p:cNvSpPr txBox="1"/>
          <p:nvPr/>
        </p:nvSpPr>
        <p:spPr>
          <a:xfrm>
            <a:off x="530801" y="2608127"/>
            <a:ext cx="5565199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b="1" dirty="0"/>
              <a:t>20 GREAT (Grapevine) articles, including: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/>
              <a:t>Freecycling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/>
              <a:t>Gardening for bees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/>
              <a:t>Waste workout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/>
              <a:t>Composting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/>
              <a:t>COP26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/>
              <a:t>Shopping local, reducing plastic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/>
              <a:t>Repairs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/>
              <a:t>Energy / water saving tips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/>
              <a:t>Hedgehog Highways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A5E296-A3B0-E658-A77A-EF0D75003539}"/>
              </a:ext>
            </a:extLst>
          </p:cNvPr>
          <p:cNvSpPr txBox="1"/>
          <p:nvPr/>
        </p:nvSpPr>
        <p:spPr>
          <a:xfrm>
            <a:off x="6321288" y="1379434"/>
            <a:ext cx="5393634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From Hampton Lucy &amp; Loxley only so far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EB5E4042-2459-3AC3-D561-409EBE6897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4377" y="53871"/>
            <a:ext cx="1367313" cy="1325563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D097B1C-C116-9553-0C66-FBEB20472CA8}"/>
              </a:ext>
            </a:extLst>
          </p:cNvPr>
          <p:cNvSpPr txBox="1"/>
          <p:nvPr/>
        </p:nvSpPr>
        <p:spPr>
          <a:xfrm>
            <a:off x="6871969" y="2770133"/>
            <a:ext cx="43997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GREAT has acted as an influencer in the community. </a:t>
            </a:r>
          </a:p>
          <a:p>
            <a:endParaRPr lang="en-GB" sz="2000" dirty="0"/>
          </a:p>
          <a:p>
            <a:r>
              <a:rPr lang="en-GB" sz="2000" dirty="0"/>
              <a:t>Some responses to newsletter articles</a:t>
            </a:r>
          </a:p>
          <a:p>
            <a:endParaRPr lang="en-GB" sz="2000" dirty="0"/>
          </a:p>
          <a:p>
            <a:r>
              <a:rPr lang="en-GB" sz="2000" dirty="0"/>
              <a:t>Folk looking to GREAT to kick-start initiatives</a:t>
            </a:r>
          </a:p>
        </p:txBody>
      </p:sp>
    </p:spTree>
    <p:extLst>
      <p:ext uri="{BB962C8B-B14F-4D97-AF65-F5344CB8AC3E}">
        <p14:creationId xmlns:p14="http://schemas.microsoft.com/office/powerpoint/2010/main" val="2673598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C3359-94A1-0BA2-E1CF-EED10482E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1797"/>
          </a:xfrm>
        </p:spPr>
        <p:txBody>
          <a:bodyPr>
            <a:normAutofit fontScale="90000"/>
          </a:bodyPr>
          <a:lstStyle/>
          <a:p>
            <a:r>
              <a:rPr lang="en-GB" dirty="0"/>
              <a:t>What have we achieved so far?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BCC241-1BD8-8923-3277-03CC41FA951B}"/>
              </a:ext>
            </a:extLst>
          </p:cNvPr>
          <p:cNvSpPr txBox="1"/>
          <p:nvPr/>
        </p:nvSpPr>
        <p:spPr>
          <a:xfrm>
            <a:off x="5861132" y="1404599"/>
            <a:ext cx="5492668" cy="3108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Hampton Lucy Parish Council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£50 donation for bird boxes</a:t>
            </a:r>
          </a:p>
          <a:p>
            <a:pPr algn="ctr"/>
            <a:br>
              <a:rPr lang="en-GB" sz="2800" dirty="0"/>
            </a:br>
            <a:r>
              <a:rPr lang="en-GB" sz="2800" dirty="0"/>
              <a:t>Plus they have just </a:t>
            </a:r>
            <a:r>
              <a:rPr lang="en-GB" sz="2800" dirty="0">
                <a:highlight>
                  <a:srgbClr val="FFFF00"/>
                </a:highlight>
              </a:rPr>
              <a:t>formally</a:t>
            </a:r>
            <a:r>
              <a:rPr lang="en-GB" sz="2800" dirty="0"/>
              <a:t> acknowledged </a:t>
            </a:r>
          </a:p>
          <a:p>
            <a:pPr algn="ctr"/>
            <a:r>
              <a:rPr lang="en-GB" sz="2800" dirty="0"/>
              <a:t>the Climate Emergency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8C7F0BE-C31F-55F2-831C-1682A5073A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225" y="1270416"/>
            <a:ext cx="3034932" cy="291141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07DF84B-5DD0-ADA7-5EE5-723B986C8274}"/>
              </a:ext>
            </a:extLst>
          </p:cNvPr>
          <p:cNvSpPr/>
          <p:nvPr/>
        </p:nvSpPr>
        <p:spPr>
          <a:xfrm>
            <a:off x="258621" y="4682326"/>
            <a:ext cx="507805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500 saplings in </a:t>
            </a:r>
          </a:p>
          <a:p>
            <a:pPr algn="ctr"/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Hampton Lucy and Loxley</a:t>
            </a:r>
          </a:p>
          <a:p>
            <a:pPr algn="ctr"/>
            <a:endParaRPr lang="en-US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B22813-BB73-E719-3E67-15AAEDAA343E}"/>
              </a:ext>
            </a:extLst>
          </p:cNvPr>
          <p:cNvSpPr txBox="1"/>
          <p:nvPr/>
        </p:nvSpPr>
        <p:spPr>
          <a:xfrm>
            <a:off x="6419940" y="4959325"/>
            <a:ext cx="4572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Started to create a Children’s Wild allotment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Risk assessment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Insurance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Fencing</a:t>
            </a:r>
          </a:p>
        </p:txBody>
      </p:sp>
    </p:spTree>
    <p:extLst>
      <p:ext uri="{BB962C8B-B14F-4D97-AF65-F5344CB8AC3E}">
        <p14:creationId xmlns:p14="http://schemas.microsoft.com/office/powerpoint/2010/main" val="1158421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C3359-94A1-0BA2-E1CF-EED10482E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1797"/>
          </a:xfrm>
        </p:spPr>
        <p:txBody>
          <a:bodyPr>
            <a:normAutofit fontScale="90000"/>
          </a:bodyPr>
          <a:lstStyle/>
          <a:p>
            <a:r>
              <a:rPr lang="en-GB" dirty="0"/>
              <a:t>What’s next?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BCDC5A-3D4F-8EC1-14C1-2F228756855B}"/>
              </a:ext>
            </a:extLst>
          </p:cNvPr>
          <p:cNvSpPr txBox="1"/>
          <p:nvPr/>
        </p:nvSpPr>
        <p:spPr>
          <a:xfrm>
            <a:off x="838200" y="1046922"/>
            <a:ext cx="9965634" cy="5466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Join up with the Charlecote village wildlife group</a:t>
            </a:r>
          </a:p>
          <a:p>
            <a:pPr>
              <a:lnSpc>
                <a:spcPts val="1900"/>
              </a:lnSpc>
            </a:pPr>
            <a:endParaRPr lang="en-GB" sz="2200" dirty="0"/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Book in regular Zoom meetings for 2023</a:t>
            </a:r>
          </a:p>
          <a:p>
            <a:pPr>
              <a:lnSpc>
                <a:spcPts val="1900"/>
              </a:lnSpc>
            </a:pPr>
            <a:endParaRPr lang="en-GB" sz="2200" dirty="0"/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Maybe lead on the Hampton Lucy wildflower planting (Parish Council idea)</a:t>
            </a:r>
          </a:p>
          <a:p>
            <a:pPr>
              <a:lnSpc>
                <a:spcPts val="1900"/>
              </a:lnSpc>
            </a:pPr>
            <a:endParaRPr lang="en-GB" sz="2200" dirty="0"/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Complete the Children’s wild allotment area, by the school</a:t>
            </a: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Start a community allotment</a:t>
            </a: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More Grapevine articles</a:t>
            </a: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GB" sz="2200"/>
              <a:t>Find someone less introverted than me to take the helm!</a:t>
            </a:r>
            <a:endParaRPr lang="en-GB" sz="2200" dirty="0"/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Create some hedgehog highways</a:t>
            </a: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Explore sharing ideas – skills, equipment</a:t>
            </a:r>
          </a:p>
          <a:p>
            <a:pPr>
              <a:lnSpc>
                <a:spcPts val="1900"/>
              </a:lnSpc>
            </a:pPr>
            <a:endParaRPr lang="en-GB" sz="2200" dirty="0"/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Encourage Loxley Parish Council to acknowledge the climate emergency</a:t>
            </a: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Help the Parish Council(s) to honour their Climate Emergency acknowledgements</a:t>
            </a: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459575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219D05397C684D85473A3F6BD6B7CE" ma:contentTypeVersion="12" ma:contentTypeDescription="Create a new document." ma:contentTypeScope="" ma:versionID="94d1ba608fe1ed614dab8efcda1b1292">
  <xsd:schema xmlns:xsd="http://www.w3.org/2001/XMLSchema" xmlns:xs="http://www.w3.org/2001/XMLSchema" xmlns:p="http://schemas.microsoft.com/office/2006/metadata/properties" xmlns:ns3="6c5f6188-ace6-46a0-93e9-78fd96d999f4" xmlns:ns4="e24aee0d-39ba-45d4-a497-83000fc57401" targetNamespace="http://schemas.microsoft.com/office/2006/metadata/properties" ma:root="true" ma:fieldsID="995fc253106bb2906d5443f8edfaf3cc" ns3:_="" ns4:_="">
    <xsd:import namespace="6c5f6188-ace6-46a0-93e9-78fd96d999f4"/>
    <xsd:import namespace="e24aee0d-39ba-45d4-a497-83000fc5740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f6188-ace6-46a0-93e9-78fd96d999f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4aee0d-39ba-45d4-a497-83000fc574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789DF0-0D90-43DD-8352-76D894B72B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5f6188-ace6-46a0-93e9-78fd96d999f4"/>
    <ds:schemaRef ds:uri="e24aee0d-39ba-45d4-a497-83000fc574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C52807-BC4E-4F8B-8A3F-B2E1170505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98F82B-1B8C-41CA-A6D0-7F7181912DE6}">
  <ds:schemaRefs>
    <ds:schemaRef ds:uri="http://purl.org/dc/dcmitype/"/>
    <ds:schemaRef ds:uri="6c5f6188-ace6-46a0-93e9-78fd96d999f4"/>
    <ds:schemaRef ds:uri="http://purl.org/dc/elements/1.1/"/>
    <ds:schemaRef ds:uri="http://schemas.microsoft.com/office/2006/metadata/properties"/>
    <ds:schemaRef ds:uri="e24aee0d-39ba-45d4-a497-83000fc57401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301</Words>
  <Application>Microsoft Office PowerPoint</Application>
  <PresentationFormat>Widescreen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Another GREAT presentation!</vt:lpstr>
      <vt:lpstr>My inspiration for local action</vt:lpstr>
      <vt:lpstr>How did I go about it?</vt:lpstr>
      <vt:lpstr>How did I go about it?</vt:lpstr>
      <vt:lpstr>How did I go about it?</vt:lpstr>
      <vt:lpstr>What kind of engagement have I had?</vt:lpstr>
      <vt:lpstr>What have we achieved so far?</vt:lpstr>
      <vt:lpstr>What’s next?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Another GREAT presentation!</dc:title>
  <dc:creator>Tass Smith</dc:creator>
  <cp:lastModifiedBy>Tass Smith</cp:lastModifiedBy>
  <cp:revision>4</cp:revision>
  <dcterms:created xsi:type="dcterms:W3CDTF">2022-10-23T14:23:37Z</dcterms:created>
  <dcterms:modified xsi:type="dcterms:W3CDTF">2022-10-31T10:12:15Z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6f64b5a-70e3-4d13-98dc-9c006fabbb8e_Enabled">
    <vt:lpwstr>true</vt:lpwstr>
  </property>
  <property fmtid="{D5CDD505-2E9C-101B-9397-08002B2CF9AE}" pid="3" name="MSIP_Label_c6f64b5a-70e3-4d13-98dc-9c006fabbb8e_SetDate">
    <vt:lpwstr>2022-10-23T14:23:37Z</vt:lpwstr>
  </property>
  <property fmtid="{D5CDD505-2E9C-101B-9397-08002B2CF9AE}" pid="4" name="MSIP_Label_c6f64b5a-70e3-4d13-98dc-9c006fabbb8e_Method">
    <vt:lpwstr>Standard</vt:lpwstr>
  </property>
  <property fmtid="{D5CDD505-2E9C-101B-9397-08002B2CF9AE}" pid="5" name="MSIP_Label_c6f64b5a-70e3-4d13-98dc-9c006fabbb8e_Name">
    <vt:lpwstr>Not Classified</vt:lpwstr>
  </property>
  <property fmtid="{D5CDD505-2E9C-101B-9397-08002B2CF9AE}" pid="6" name="MSIP_Label_c6f64b5a-70e3-4d13-98dc-9c006fabbb8e_SiteId">
    <vt:lpwstr>a299760a-16eb-4f36-84d7-1c6fdd63f547</vt:lpwstr>
  </property>
  <property fmtid="{D5CDD505-2E9C-101B-9397-08002B2CF9AE}" pid="7" name="MSIP_Label_c6f64b5a-70e3-4d13-98dc-9c006fabbb8e_ActionId">
    <vt:lpwstr>a4e80e7b-1bdc-4271-96e1-8e906b228f1a</vt:lpwstr>
  </property>
  <property fmtid="{D5CDD505-2E9C-101B-9397-08002B2CF9AE}" pid="8" name="MSIP_Label_c6f64b5a-70e3-4d13-98dc-9c006fabbb8e_ContentBits">
    <vt:lpwstr>0</vt:lpwstr>
  </property>
  <property fmtid="{D5CDD505-2E9C-101B-9397-08002B2CF9AE}" pid="9" name="ContentTypeId">
    <vt:lpwstr>0x010100F9219D05397C684D85473A3F6BD6B7CE</vt:lpwstr>
  </property>
</Properties>
</file>