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A3EF-BA4D-D944-4A0E-EBE3177A4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976102-01A4-6AA4-8B26-1A3D17947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D7017-F8D5-CFF7-CA24-D5763382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39568-5D37-1CA8-D94A-5028F5AD7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BD767-1B0B-E6B6-D233-E2A16EFD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95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B3CDA-5CCA-69B9-F8D0-7F42A8F6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EB51DC-16E2-5D49-4D38-B4365C863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365C0-6C75-57A0-F55C-11BB7C88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266BF-5F04-CCC8-47C7-0BCA8E42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1F3E9-6257-B7E7-8F0A-797E56680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2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F11DA8-9543-B54E-D7CD-F068E0BB2B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6234C-67CB-4CBB-2339-65D4E2B03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D18AA-C81F-6EE0-85E0-6D9B00440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94A99-DDAC-84E6-0BCD-1CF09D927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4A198-8FFC-8DEA-DEBE-7E285AB1E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76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49B6-406B-1FED-ACD2-9F00CEA11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B17A4-CCC5-2EC7-30A2-9C520485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05719-4CAB-8785-76F1-0FA3BF669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D4A9C-AC82-6C30-FEE6-E75EFFAE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059C4-1D96-B0A4-8AAB-485D637F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55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25C5F-554C-2AED-D519-A037AE597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F39F8-9A30-3210-57DE-7F3E7343F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FD635-BC70-FCBE-C5DF-6F45D215C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30469-0E62-9D63-35BF-DE15C8F35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0B30F-155F-960C-751D-A8C92C4F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EB2F-978D-ED52-1FAD-EA889082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7FC9D-E152-45F3-1CF6-E70F58AE5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86656-C197-9FFE-0F14-CA6263E78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0A6D6-D41F-5843-915B-EB8829D9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42DFF-AE06-498F-659A-A4E75EC2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186D4-2CF0-B692-2805-892D69E6A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94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F2847-9D85-B609-E556-7B2A5B77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C4094-318C-E392-5C7F-32531DE17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52FDD-FF6B-F7E6-DBDC-CC953B392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690B9D-D934-CD26-1326-932B25DAE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A571E2-9C44-EF64-85FB-AC74530543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0FB99F-CC08-E38B-A6DA-A4F982A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1F7E69-E9F7-4645-2948-EC6A8A32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750F51-71CF-E48B-C014-7B45AC4D9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64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A0AB6-0073-897F-BBA0-ACEB6E611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658105-655B-EA89-E152-9E00415E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3D5C5D-72FE-C0CF-2F7F-7179752E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08EBE3-F102-9456-DC6A-DC9F6F62F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4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749BF3-B525-2B7B-4F4E-DD98F93BA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453893-551E-CCF2-A2F6-74069DD05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09F5-90DC-DF9A-6FAD-CDA3EE1A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11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F84D5-0C61-7EA3-F9E3-44CB7961B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2FDFF-8962-05E8-B6BA-B7DE7C030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96BEC-47E3-F0C7-8319-A336D2485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21573-453C-361C-A516-592F6C39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495DA-FEA6-FF5F-D7E3-E3806593E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854D5-B54C-F072-F8E5-2477E6F9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76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E7D5F-F651-C8D2-1E19-C393DAD4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474D8-F487-CFB7-D372-BD1A09FEC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3219F-AE4E-D92A-60B1-DC57E941B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9884E-3700-FA9D-A31A-01EC9DDB3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39F76-C6FA-E27A-67C1-8022A2133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550F1-3285-0356-BAA9-75BCA05E4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6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9542A5-C60A-BD7B-D9D1-D645806B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FD8C2-433F-96E2-DE4A-7CF63D8D4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64235-5505-FB43-F337-E253754B3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DA6FD-BDC5-4A3F-BD57-DEB98D1238B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82DC7-949C-1343-C9D0-4DBA0D5BE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8CCB2-DDAD-FC1D-B16C-0C6E98D7C4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16580-DCDF-47E0-BF2C-6CBB6D3F4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78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">
            <a:extLst>
              <a:ext uri="{FF2B5EF4-FFF2-40B4-BE49-F238E27FC236}">
                <a16:creationId xmlns:a16="http://schemas.microsoft.com/office/drawing/2014/main" id="{1C050DBA-4CCD-EDE8-657C-7FFEBE9E8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65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King</dc:creator>
  <cp:lastModifiedBy>Natasha King</cp:lastModifiedBy>
  <cp:revision>2</cp:revision>
  <dcterms:created xsi:type="dcterms:W3CDTF">2022-11-03T09:30:08Z</dcterms:created>
  <dcterms:modified xsi:type="dcterms:W3CDTF">2022-11-04T09:43:06Z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6f64b5a-70e3-4d13-98dc-9c006fabbb8e_Enabled">
    <vt:lpwstr>true</vt:lpwstr>
  </property>
  <property fmtid="{D5CDD505-2E9C-101B-9397-08002B2CF9AE}" pid="3" name="MSIP_Label_c6f64b5a-70e3-4d13-98dc-9c006fabbb8e_SetDate">
    <vt:lpwstr>2022-11-03T09:40:33Z</vt:lpwstr>
  </property>
  <property fmtid="{D5CDD505-2E9C-101B-9397-08002B2CF9AE}" pid="4" name="MSIP_Label_c6f64b5a-70e3-4d13-98dc-9c006fabbb8e_Method">
    <vt:lpwstr>Standard</vt:lpwstr>
  </property>
  <property fmtid="{D5CDD505-2E9C-101B-9397-08002B2CF9AE}" pid="5" name="MSIP_Label_c6f64b5a-70e3-4d13-98dc-9c006fabbb8e_Name">
    <vt:lpwstr>Not Classified</vt:lpwstr>
  </property>
  <property fmtid="{D5CDD505-2E9C-101B-9397-08002B2CF9AE}" pid="6" name="MSIP_Label_c6f64b5a-70e3-4d13-98dc-9c006fabbb8e_SiteId">
    <vt:lpwstr>a299760a-16eb-4f36-84d7-1c6fdd63f547</vt:lpwstr>
  </property>
  <property fmtid="{D5CDD505-2E9C-101B-9397-08002B2CF9AE}" pid="7" name="MSIP_Label_c6f64b5a-70e3-4d13-98dc-9c006fabbb8e_ActionId">
    <vt:lpwstr>94f3eda5-30d8-4497-9616-e02f2d49b3b3</vt:lpwstr>
  </property>
  <property fmtid="{D5CDD505-2E9C-101B-9397-08002B2CF9AE}" pid="8" name="MSIP_Label_c6f64b5a-70e3-4d13-98dc-9c006fabbb8e_ContentBits">
    <vt:lpwstr>0</vt:lpwstr>
  </property>
</Properties>
</file>