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ce675f3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ce675f3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9250" y="782725"/>
            <a:ext cx="2212800" cy="2931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l="8550"/>
          <a:stretch/>
        </p:blipFill>
        <p:spPr>
          <a:xfrm>
            <a:off x="2388500" y="152400"/>
            <a:ext cx="6755499" cy="483869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56" name="Google Shape;56;p13"/>
          <p:cNvGrpSpPr/>
          <p:nvPr/>
        </p:nvGrpSpPr>
        <p:grpSpPr>
          <a:xfrm rot="-430486">
            <a:off x="4059073" y="1737187"/>
            <a:ext cx="583518" cy="126604"/>
            <a:chOff x="454950" y="1516500"/>
            <a:chExt cx="583500" cy="126600"/>
          </a:xfrm>
        </p:grpSpPr>
        <p:sp>
          <p:nvSpPr>
            <p:cNvPr id="57" name="Google Shape;57;p13"/>
            <p:cNvSpPr/>
            <p:nvPr/>
          </p:nvSpPr>
          <p:spPr>
            <a:xfrm>
              <a:off x="454950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83175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912150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13"/>
          <p:cNvSpPr txBox="1"/>
          <p:nvPr/>
        </p:nvSpPr>
        <p:spPr>
          <a:xfrm>
            <a:off x="99250" y="1102525"/>
            <a:ext cx="2212800" cy="24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The Table position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The Tables will be placed against the north facing Mill Street wall (Leam Terrace). 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The tables are 27”x31”x31” to ensure they are accessible to people of all physical abilities. 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The Chairs are 17”x19”x32”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</a:rPr>
              <a:t> 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grpSp>
        <p:nvGrpSpPr>
          <p:cNvPr id="61" name="Google Shape;61;p13"/>
          <p:cNvGrpSpPr/>
          <p:nvPr/>
        </p:nvGrpSpPr>
        <p:grpSpPr>
          <a:xfrm>
            <a:off x="899825" y="869675"/>
            <a:ext cx="583500" cy="126600"/>
            <a:chOff x="454950" y="1516500"/>
            <a:chExt cx="583500" cy="126600"/>
          </a:xfrm>
        </p:grpSpPr>
        <p:sp>
          <p:nvSpPr>
            <p:cNvPr id="62" name="Google Shape;62;p13"/>
            <p:cNvSpPr/>
            <p:nvPr/>
          </p:nvSpPr>
          <p:spPr>
            <a:xfrm>
              <a:off x="454950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683175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912150" y="1516500"/>
              <a:ext cx="126300" cy="12660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096000" cy="45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00800" y="304800"/>
            <a:ext cx="2590800" cy="19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00800" y="2571750"/>
            <a:ext cx="2590800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(16:9)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Prendergast</dc:creator>
  <cp:lastModifiedBy>Melissa Prendergast</cp:lastModifiedBy>
  <cp:revision>1</cp:revision>
  <dcterms:modified xsi:type="dcterms:W3CDTF">2022-07-20T11:47:32Z</dcterms:modified>
</cp:coreProperties>
</file>